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1" r:id="rId59"/>
    <p:sldId id="350" r:id="rId60"/>
    <p:sldId id="346" r:id="rId61"/>
    <p:sldId id="349" r:id="rId62"/>
    <p:sldId id="270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275" r:id="rId75"/>
    <p:sldId id="26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/>
    <p:restoredTop sz="84779" autoAdjust="0"/>
  </p:normalViewPr>
  <p:slideViewPr>
    <p:cSldViewPr snapToGrid="0" snapToObjects="1">
      <p:cViewPr varScale="1">
        <p:scale>
          <a:sx n="95" d="100"/>
          <a:sy n="95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4077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4725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7319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55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73038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47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1352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59619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1671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096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6143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7634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0567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251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Creating a sockpuppet will issue an account creating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𝑠𝑜𝑐𝑘𝑝𝑝𝑢𝑡𝑠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334206" y="3028156"/>
            <a:ext cx="5118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for fake reviews are quite clear (as low as $6 per review).</a:t>
            </a:r>
          </a:p>
          <a:p>
            <a:r>
              <a:rPr lang="en-US" dirty="0"/>
              <a:t>However, the cost for creating accounts are not clear.</a:t>
            </a:r>
          </a:p>
          <a:p>
            <a:endParaRPr lang="en-US" dirty="0"/>
          </a:p>
          <a:p>
            <a:r>
              <a:rPr lang="en-US" dirty="0"/>
              <a:t>To create an account, attacker needs to provide four fields: name, email, password, and re-enter password. Finally, click the ‘create’ button. There are five actions in total.</a:t>
            </a:r>
          </a:p>
          <a:p>
            <a:endParaRPr lang="en-US" dirty="0"/>
          </a:p>
          <a:p>
            <a:r>
              <a:rPr lang="en-US" dirty="0"/>
              <a:t>To write a review, the attacker need to click on the stars. Only one action is involved.</a:t>
            </a:r>
          </a:p>
          <a:p>
            <a:endParaRPr lang="en-US" dirty="0"/>
          </a:p>
          <a:p>
            <a:r>
              <a:rPr lang="en-US" dirty="0"/>
              <a:t>Assume $5 for creation and $1 for writing.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Given a certain </a:t>
                </a:r>
                <a:r>
                  <a:rPr lang="en-US"/>
                  <a:t>budget ($50), </a:t>
                </a:r>
                <a:r>
                  <a:rPr lang="en-US" dirty="0"/>
                  <a:t>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, $5 and $1.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72FEA-04F2-474C-8D9D-FF281A91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013744"/>
            <a:ext cx="8242300" cy="100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9F9C-85E3-1043-86AF-7B4855A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3162697"/>
            <a:ext cx="93599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8486775" y="3943350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460753" y="619704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3817</Words>
  <Application>Microsoft Macintosh PowerPoint</Application>
  <PresentationFormat>Widescreen</PresentationFormat>
  <Paragraphs>1896</Paragraphs>
  <Slides>75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Cost for fake accounts and reviews</vt:lpstr>
      <vt:lpstr>Experiment design of the budget model</vt:lpstr>
      <vt:lpstr>Detection model with trusted users</vt:lpstr>
      <vt:lpstr>Detection model with trusted users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258</cp:revision>
  <dcterms:created xsi:type="dcterms:W3CDTF">2018-08-16T20:39:42Z</dcterms:created>
  <dcterms:modified xsi:type="dcterms:W3CDTF">2019-01-18T01:43:51Z</dcterms:modified>
</cp:coreProperties>
</file>